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i-IN" sz="3600" dirty="0" smtClean="0">
                <a:solidFill>
                  <a:srgbClr val="FF0000"/>
                </a:solidFill>
              </a:rPr>
              <a:t>हास्यबालकवि सम्मेलम्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i-IN" dirty="0" smtClean="0">
                <a:solidFill>
                  <a:srgbClr val="002060"/>
                </a:solidFill>
              </a:rPr>
              <a:t>इस पाठ में छोटे बालकवि अपनी हास्य कविता के द्वारा लोगों का मनोरंजन करते हैं।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98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hi-IN" sz="2800" dirty="0" smtClean="0">
                <a:solidFill>
                  <a:srgbClr val="FF0000"/>
                </a:solidFill>
              </a:rPr>
              <a:t>वैद्यराज नमस्तुभ्यं यमराज सहोदरं।</a:t>
            </a:r>
            <a:br>
              <a:rPr lang="hi-IN" sz="2800" dirty="0" smtClean="0">
                <a:solidFill>
                  <a:srgbClr val="FF0000"/>
                </a:solidFill>
              </a:rPr>
            </a:br>
            <a:r>
              <a:rPr lang="hi-IN" sz="2800" dirty="0" smtClean="0">
                <a:solidFill>
                  <a:srgbClr val="FF0000"/>
                </a:solidFill>
              </a:rPr>
              <a:t>यमस्तु हरति प्राणान् वैद्यः प्राणान् धनानि च ।।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भावार्थ- वैद्यराज को नमस्कार जो यमराज का सहोदर भाई है। यमराज तो सिर्फ प्राण हरता है </a:t>
            </a:r>
          </a:p>
          <a:p>
            <a:r>
              <a:rPr lang="hi-IN" dirty="0" smtClean="0"/>
              <a:t>लेकिन वैद्य प्राण और पैसा दोनो हरता है 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477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575"/>
            <a:ext cx="8229600" cy="1143000"/>
          </a:xfrm>
        </p:spPr>
        <p:txBody>
          <a:bodyPr>
            <a:noAutofit/>
          </a:bodyPr>
          <a:lstStyle/>
          <a:p>
            <a:r>
              <a:rPr lang="hi-IN" sz="2400" dirty="0" smtClean="0">
                <a:solidFill>
                  <a:srgbClr val="FF0000"/>
                </a:solidFill>
              </a:rPr>
              <a:t>चितां प्रज्वलितां दृष्ट्वा वैद्यो विस्मयमागतः।</a:t>
            </a:r>
            <a:br>
              <a:rPr lang="hi-IN" sz="2400" dirty="0" smtClean="0">
                <a:solidFill>
                  <a:srgbClr val="FF0000"/>
                </a:solidFill>
              </a:rPr>
            </a:br>
            <a:r>
              <a:rPr lang="hi-IN" sz="2400" dirty="0" smtClean="0">
                <a:solidFill>
                  <a:srgbClr val="FF0000"/>
                </a:solidFill>
              </a:rPr>
              <a:t>नाहं गतो नमे भ्राता कस्येदं हस्तलाघवम्।</a:t>
            </a:r>
            <a:br>
              <a:rPr lang="hi-IN" sz="2400" dirty="0" smtClean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sz="2400" dirty="0" smtClean="0"/>
              <a:t>भावार्थ- चिता को प्रज्वलित देखकर वैद्य को आश्चर्य हुआ,</a:t>
            </a:r>
          </a:p>
          <a:p>
            <a:r>
              <a:rPr lang="hi-IN" sz="2400" dirty="0" smtClean="0"/>
              <a:t>न मैं गया और न मेरा भाई फिर यह कैसे सम्भव हुआ 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1149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2400" dirty="0" smtClean="0">
                <a:solidFill>
                  <a:srgbClr val="FF0000"/>
                </a:solidFill>
              </a:rPr>
              <a:t>परान्नं प्राप्य दुर्बुद्धे मा शरीरे दयां कुरुय़।</a:t>
            </a:r>
            <a:br>
              <a:rPr lang="hi-IN" sz="2400" dirty="0" smtClean="0">
                <a:solidFill>
                  <a:srgbClr val="FF0000"/>
                </a:solidFill>
              </a:rPr>
            </a:br>
            <a:r>
              <a:rPr lang="hi-IN" sz="2400" dirty="0" smtClean="0">
                <a:solidFill>
                  <a:srgbClr val="FF0000"/>
                </a:solidFill>
              </a:rPr>
              <a:t>परान्नं दुर्लभं लोके शरीराणि पुनः पुनः ।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2400" dirty="0" smtClean="0"/>
              <a:t>दुसरे के यहॉं भोजन पाकर अपने शरीर पर दया मत कर। अर्थात् शरीर की चिनता न करके अधिक भोजन करो ।</a:t>
            </a:r>
          </a:p>
          <a:p>
            <a:r>
              <a:rPr lang="hi-IN" sz="2400" dirty="0" smtClean="0"/>
              <a:t>दुसरे के यहां भोजन कभी कभी ही मिलता है । पुनर्जन्म तो बार बार मिलता 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8448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sz="2400" dirty="0" smtClean="0">
                <a:solidFill>
                  <a:srgbClr val="FF0000"/>
                </a:solidFill>
              </a:rPr>
              <a:t>यावज्जीवेत् सुखं जीवेत् ऋणं कृत्वा घृतं पिबेत्।</a:t>
            </a:r>
            <a:br>
              <a:rPr lang="hi-IN" sz="2400" dirty="0" smtClean="0">
                <a:solidFill>
                  <a:srgbClr val="FF0000"/>
                </a:solidFill>
              </a:rPr>
            </a:br>
            <a:r>
              <a:rPr lang="hi-IN" sz="2400" dirty="0" smtClean="0">
                <a:solidFill>
                  <a:srgbClr val="FF0000"/>
                </a:solidFill>
              </a:rPr>
              <a:t>घृतं पीत्वा श्रमं कृत्वा ऋणं प्रत्यर्पयेत् जनः </a:t>
            </a:r>
            <a:r>
              <a:rPr lang="hi-IN" sz="2400" dirty="0">
                <a:solidFill>
                  <a:srgbClr val="FF0000"/>
                </a:solidFill>
              </a:rPr>
              <a:t>।</a:t>
            </a: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i-IN" dirty="0" smtClean="0"/>
              <a:t>जबतक जीयो सुख से जीयो ऋण करके घी पियो । फिर कहता है ऋण लेकर घी पीकर परिश्रम करके ऋण वापस करना चाहिए 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439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smtClean="0"/>
              <a:t>फिर एक बालकवि सबका नाम लेकर सबको धन्यवाद कहता है 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95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167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हास्यबालकवि सम्मेलम्</vt:lpstr>
      <vt:lpstr>वैद्यराज नमस्तुभ्यं यमराज सहोदरं। यमस्तु हरति प्राणान् वैद्यः प्राणान् धनानि च ।।</vt:lpstr>
      <vt:lpstr>चितां प्रज्वलितां दृष्ट्वा वैद्यो विस्मयमागतः। नाहं गतो नमे भ्राता कस्येदं हस्तलाघवम्। </vt:lpstr>
      <vt:lpstr>परान्नं प्राप्य दुर्बुद्धे मा शरीरे दयां कुरुय़। परान्नं दुर्लभं लोके शरीराणि पुनः पुनः ।</vt:lpstr>
      <vt:lpstr>यावज्जीवेत् सुखं जीवेत् ऋणं कृत्वा घृतं पिबेत्। घृतं पीत्वा श्रमं कृत्वा ऋणं प्रत्यर्पयेत् जनः ।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हास्यबालकवि सम्मेलम्</dc:title>
  <dc:creator>mk</dc:creator>
  <cp:lastModifiedBy>mk</cp:lastModifiedBy>
  <cp:revision>12</cp:revision>
  <dcterms:created xsi:type="dcterms:W3CDTF">2006-08-16T00:00:00Z</dcterms:created>
  <dcterms:modified xsi:type="dcterms:W3CDTF">2020-07-12T17:19:25Z</dcterms:modified>
</cp:coreProperties>
</file>